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"/>
  </p:notesMasterIdLst>
  <p:sldIdLst>
    <p:sldId id="256" r:id="rId3"/>
    <p:sldId id="257" r:id="rId4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1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8791" autoAdjust="0"/>
  </p:normalViewPr>
  <p:slideViewPr>
    <p:cSldViewPr snapToGrid="0">
      <p:cViewPr varScale="1">
        <p:scale>
          <a:sx n="90" d="100"/>
          <a:sy n="90" d="100"/>
        </p:scale>
        <p:origin x="14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l" defTabSz="922338">
              <a:defRPr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l" defTabSz="922338"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/>
            </a:lvl1pPr>
          </a:lstStyle>
          <a:p>
            <a:fld id="{5B425D33-0EE4-4EF1-A034-5B8A467A4A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05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1624E-3721-49C3-B05B-A336393C6209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BCD21-F6C3-4506-B930-AB7CB21D304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6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A3A1B-7845-4D2F-A5EB-068FE44A8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3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BBC7A-0995-45C6-8279-CF2E088A6E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7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D82E0-9861-458F-A95D-586385C478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8A59C-2453-4604-BE40-BB71120F74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0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697C3-91CB-4DD3-AF4C-40E0DEF5AA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6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0E4FF-EFA6-4C71-8DF1-3A4F432227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8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64ABE-DC5D-4F93-AA03-1F9E488D18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7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9A294-02F7-4E76-B9EA-5F7EED9DD8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5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D2D82-AEE1-4BDA-A07D-7AF713A650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A7537-94DB-454F-BF34-4BF9C0A582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09CF7F4-D295-4F0D-8729-184B44EBD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gray">
          <a:xfrm>
            <a:off x="6904038" y="3073400"/>
            <a:ext cx="1930400" cy="1371600"/>
          </a:xfrm>
          <a:prstGeom prst="rect">
            <a:avLst/>
          </a:prstGeom>
          <a:solidFill>
            <a:schemeClr val="tx2">
              <a:lumMod val="20000"/>
              <a:lumOff val="80000"/>
              <a:alpha val="58000"/>
            </a:schemeClr>
          </a:solidFill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>
                <a:solidFill>
                  <a:schemeClr val="tx2"/>
                </a:solidFill>
                <a:latin typeface="+mj-lt"/>
              </a:rPr>
              <a:t>Value for Principals </a:t>
            </a:r>
            <a:br>
              <a:rPr lang="en-US" sz="1600" b="1" dirty="0">
                <a:solidFill>
                  <a:schemeClr val="tx2"/>
                </a:solidFill>
                <a:latin typeface="+mj-lt"/>
              </a:rPr>
            </a:br>
            <a:r>
              <a:rPr lang="en-US" sz="1600" b="1" dirty="0">
                <a:solidFill>
                  <a:schemeClr val="tx2"/>
                </a:solidFill>
                <a:latin typeface="+mj-lt"/>
              </a:rPr>
              <a:t>&amp; Customers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273235" y="6086475"/>
            <a:ext cx="20193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+mj-lt"/>
              </a:rPr>
              <a:t>International Students Placement-USA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850900" y="966475"/>
            <a:ext cx="292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+mj-lt"/>
              </a:rPr>
              <a:t>Business Development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913369" y="787828"/>
            <a:ext cx="22796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+mj-lt"/>
              </a:rPr>
              <a:t>“On Demand” Program Management </a:t>
            </a:r>
          </a:p>
          <a:p>
            <a:r>
              <a:rPr lang="en-US" sz="1400" b="1" dirty="0">
                <a:solidFill>
                  <a:schemeClr val="tx2"/>
                </a:solidFill>
                <a:latin typeface="+mj-lt"/>
              </a:rPr>
              <a:t>Project Mgmt.</a:t>
            </a: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774700" y="342900"/>
            <a:ext cx="748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chemeClr val="tx2"/>
                </a:solidFill>
                <a:latin typeface="+mj-lt"/>
              </a:rPr>
              <a:t>Belluno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llc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– Business Structure</a:t>
            </a: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419100" y="3759200"/>
            <a:ext cx="63992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3832831" y="2608947"/>
            <a:ext cx="1001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r>
              <a:rPr lang="en-US" dirty="0">
                <a:latin typeface="+mn-lt"/>
              </a:rPr>
              <a:t>Supplier Quality Engineering</a:t>
            </a:r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>
            <a:off x="4810125" y="2932113"/>
            <a:ext cx="91440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3432175" y="1613943"/>
            <a:ext cx="10033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r>
              <a:rPr lang="en-US" dirty="0">
                <a:latin typeface="+mn-lt"/>
              </a:rPr>
              <a:t>"On demand” Program/ Project mgmt.</a:t>
            </a:r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>
            <a:off x="4315668" y="2089876"/>
            <a:ext cx="91440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1805784" y="2961528"/>
            <a:ext cx="1206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r>
              <a:rPr lang="en-US" dirty="0">
                <a:latin typeface="+mn-lt"/>
              </a:rPr>
              <a:t>Market Analysis &amp; Business Strategy</a:t>
            </a:r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>
            <a:off x="2750114" y="3302596"/>
            <a:ext cx="91440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1067643" y="2440635"/>
            <a:ext cx="116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r>
              <a:rPr lang="en-US" dirty="0">
                <a:latin typeface="+mn-lt"/>
              </a:rPr>
              <a:t>Contract Management &amp; Accounts Management</a:t>
            </a:r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>
            <a:off x="2358183" y="2676525"/>
            <a:ext cx="91440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981075" y="1111810"/>
            <a:ext cx="112945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r>
              <a:rPr lang="en-US" dirty="0">
                <a:latin typeface="+mn-lt"/>
              </a:rPr>
              <a:t>Precision Engineered Products OEM Automotive/</a:t>
            </a:r>
          </a:p>
          <a:p>
            <a:r>
              <a:rPr lang="en-US" dirty="0">
                <a:latin typeface="+mn-lt"/>
              </a:rPr>
              <a:t>Aerospace/</a:t>
            </a:r>
          </a:p>
          <a:p>
            <a:r>
              <a:rPr lang="en-US" dirty="0">
                <a:latin typeface="+mn-lt"/>
              </a:rPr>
              <a:t>Aftermarket</a:t>
            </a:r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>
            <a:off x="1882410" y="1871351"/>
            <a:ext cx="91440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-185769" y="4260999"/>
            <a:ext cx="162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r>
              <a:rPr lang="en-US" dirty="0">
                <a:latin typeface="+mn-lt"/>
              </a:rPr>
              <a:t>Student-School match work</a:t>
            </a:r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>
            <a:off x="1584075" y="4484774"/>
            <a:ext cx="1821435" cy="20723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7" name="Line 59"/>
          <p:cNvSpPr>
            <a:spLocks noChangeShapeType="1"/>
          </p:cNvSpPr>
          <p:nvPr/>
        </p:nvSpPr>
        <p:spPr bwMode="auto">
          <a:xfrm>
            <a:off x="1276751" y="5064125"/>
            <a:ext cx="182880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128167" y="5412625"/>
            <a:ext cx="13335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r>
              <a:rPr lang="en-US" dirty="0">
                <a:latin typeface="+mn-lt"/>
              </a:rPr>
              <a:t>Start-up support: Student Country move and continuous follow up</a:t>
            </a:r>
          </a:p>
        </p:txBody>
      </p:sp>
      <p:sp>
        <p:nvSpPr>
          <p:cNvPr id="2108" name="Line 60"/>
          <p:cNvSpPr>
            <a:spLocks noChangeShapeType="1"/>
          </p:cNvSpPr>
          <p:nvPr/>
        </p:nvSpPr>
        <p:spPr bwMode="auto">
          <a:xfrm>
            <a:off x="833935" y="5830275"/>
            <a:ext cx="182880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>
            <a:off x="5006975" y="1487488"/>
            <a:ext cx="1260475" cy="21844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0" name="Line 62"/>
          <p:cNvSpPr>
            <a:spLocks noChangeShapeType="1"/>
          </p:cNvSpPr>
          <p:nvPr/>
        </p:nvSpPr>
        <p:spPr bwMode="auto">
          <a:xfrm>
            <a:off x="2582863" y="1487488"/>
            <a:ext cx="1260475" cy="21844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1" name="Line 63"/>
          <p:cNvSpPr>
            <a:spLocks noChangeShapeType="1"/>
          </p:cNvSpPr>
          <p:nvPr/>
        </p:nvSpPr>
        <p:spPr bwMode="auto">
          <a:xfrm rot="10800000" flipH="1">
            <a:off x="2506284" y="3873500"/>
            <a:ext cx="1260475" cy="21844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C1E4105A-23F2-4EDE-A548-2CCCEA2B7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6623" y="4812399"/>
            <a:ext cx="162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r>
              <a:rPr lang="en-US" dirty="0">
                <a:latin typeface="+mn-lt"/>
              </a:rPr>
              <a:t>Applications Support and preparation </a:t>
            </a:r>
          </a:p>
        </p:txBody>
      </p:sp>
      <p:sp>
        <p:nvSpPr>
          <p:cNvPr id="28" name="Line 63">
            <a:extLst>
              <a:ext uri="{FF2B5EF4-FFF2-40B4-BE49-F238E27FC236}">
                <a16:creationId xmlns:a16="http://schemas.microsoft.com/office/drawing/2014/main" id="{22E7B672-85AC-4C54-8644-F8AE75948BE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903119" y="4025900"/>
            <a:ext cx="1260475" cy="21844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6A85FFEC-7F3A-47EC-B9E1-2FB54B1E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614" y="6306019"/>
            <a:ext cx="292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+mj-lt"/>
              </a:rPr>
              <a:t>Business Development</a:t>
            </a:r>
          </a:p>
        </p:txBody>
      </p:sp>
      <p:sp>
        <p:nvSpPr>
          <p:cNvPr id="32" name="Rectangle 35">
            <a:extLst>
              <a:ext uri="{FF2B5EF4-FFF2-40B4-BE49-F238E27FC236}">
                <a16:creationId xmlns:a16="http://schemas.microsoft.com/office/drawing/2014/main" id="{25B0D9CD-D727-43F4-9C7E-C3FCCCD81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408" y="4203422"/>
            <a:ext cx="116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r>
              <a:rPr lang="en-US" dirty="0">
                <a:latin typeface="+mn-lt"/>
              </a:rPr>
              <a:t>Purveying: Specialty Coffee “green coffee” beans</a:t>
            </a:r>
          </a:p>
        </p:txBody>
      </p:sp>
      <p:sp>
        <p:nvSpPr>
          <p:cNvPr id="33" name="Line 56">
            <a:extLst>
              <a:ext uri="{FF2B5EF4-FFF2-40B4-BE49-F238E27FC236}">
                <a16:creationId xmlns:a16="http://schemas.microsoft.com/office/drawing/2014/main" id="{5C1BCFB4-1D01-41CE-BE29-6D13F680DB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2706" y="5089992"/>
            <a:ext cx="91440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35">
            <a:extLst>
              <a:ext uri="{FF2B5EF4-FFF2-40B4-BE49-F238E27FC236}">
                <a16:creationId xmlns:a16="http://schemas.microsoft.com/office/drawing/2014/main" id="{0A83E90F-5DAD-43C5-81C5-03FA5DD9A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762" y="5090822"/>
            <a:ext cx="12980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r>
              <a:rPr lang="en-US" dirty="0" err="1">
                <a:latin typeface="+mn-lt"/>
              </a:rPr>
              <a:t>Purveying:”Old</a:t>
            </a:r>
            <a:r>
              <a:rPr lang="en-US" dirty="0">
                <a:latin typeface="+mn-lt"/>
              </a:rPr>
              <a:t> World” Fine Wines</a:t>
            </a:r>
          </a:p>
          <a:p>
            <a:r>
              <a:rPr lang="en-US" dirty="0">
                <a:latin typeface="+mn-lt"/>
              </a:rPr>
              <a:t>Brand Diffusion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D6A4C-9B4E-492B-BE5B-704F5BE10A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14" y="5182120"/>
            <a:ext cx="2659386" cy="16392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C1BD1-2B3A-4BB9-8224-EC6AFA45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Peterborough NH-USA</a:t>
            </a:r>
            <a:br>
              <a:rPr lang="en-US" sz="2800" dirty="0"/>
            </a:br>
            <a:r>
              <a:rPr lang="en-US" sz="2800" dirty="0"/>
              <a:t>35mins by car from MHT</a:t>
            </a:r>
            <a:br>
              <a:rPr lang="en-US" sz="2800" dirty="0"/>
            </a:br>
            <a:r>
              <a:rPr lang="en-US" sz="2800" dirty="0"/>
              <a:t>1h 40 min by car from BOS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4453EE-3E19-42BA-978D-03E7F4C9A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589567"/>
            <a:ext cx="8046156" cy="4525963"/>
          </a:xfrm>
          <a:prstGeom prst="rect">
            <a:avLst/>
          </a:prstGeom>
        </p:spPr>
      </p:pic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7F5EBBF9-AC25-4643-8F17-BF11301ED9FB}"/>
              </a:ext>
            </a:extLst>
          </p:cNvPr>
          <p:cNvSpPr/>
          <p:nvPr/>
        </p:nvSpPr>
        <p:spPr bwMode="auto">
          <a:xfrm>
            <a:off x="5922337" y="4157330"/>
            <a:ext cx="701754" cy="304906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6AC270C0-23F8-4285-B5E7-7CE2941D4507}"/>
              </a:ext>
            </a:extLst>
          </p:cNvPr>
          <p:cNvSpPr/>
          <p:nvPr/>
        </p:nvSpPr>
        <p:spPr bwMode="auto">
          <a:xfrm>
            <a:off x="6943070" y="4657053"/>
            <a:ext cx="212651" cy="233916"/>
          </a:xfrm>
          <a:prstGeom prst="teardrop">
            <a:avLst>
              <a:gd name="adj" fmla="val 11627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39B90253-CC71-4270-A2C8-A1C8E0BAE903}"/>
              </a:ext>
            </a:extLst>
          </p:cNvPr>
          <p:cNvSpPr/>
          <p:nvPr/>
        </p:nvSpPr>
        <p:spPr bwMode="auto">
          <a:xfrm>
            <a:off x="6719771" y="4167943"/>
            <a:ext cx="212651" cy="265821"/>
          </a:xfrm>
          <a:prstGeom prst="teardro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36239"/>
      </p:ext>
    </p:extLst>
  </p:cSld>
  <p:clrMapOvr>
    <a:masterClrMapping/>
  </p:clrMapOvr>
</p:sld>
</file>

<file path=ppt/theme/theme1.xml><?xml version="1.0" encoding="utf-8"?>
<a:theme xmlns:a="http://schemas.openxmlformats.org/drawingml/2006/main" name="Cause and effect diagr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8F66F9-8C06-4A8E-BE32-1030C32AD9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Cause and effect diagram</Template>
  <TotalTime>3028</TotalTime>
  <Words>110</Words>
  <Application>Microsoft Office PowerPoint</Application>
  <PresentationFormat>On-screen Show (4:3)</PresentationFormat>
  <Paragraphs>22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Cause and effect diagram</vt:lpstr>
      <vt:lpstr>PowerPoint Presentation</vt:lpstr>
      <vt:lpstr>Peterborough NH-USA 35mins by car from MHT 1h 40 min by car from BOS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T430</dc:creator>
  <cp:keywords/>
  <cp:lastModifiedBy>T430</cp:lastModifiedBy>
  <cp:revision>11</cp:revision>
  <dcterms:created xsi:type="dcterms:W3CDTF">2017-12-04T12:05:38Z</dcterms:created>
  <dcterms:modified xsi:type="dcterms:W3CDTF">2020-08-21T11:20:48Z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TC060827371033</vt:lpwstr>
  </property>
</Properties>
</file>